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Zuume Rough Bold" charset="1" panose="00000800000000000000"/>
      <p:regular r:id="rId15"/>
    </p:embeddedFont>
    <p:embeddedFont>
      <p:font typeface="Poppins Semi-Bold" charset="1" panose="00000700000000000000"/>
      <p:regular r:id="rId16"/>
    </p:embeddedFont>
    <p:embeddedFont>
      <p:font typeface="Holiday" charset="1" panose="00000000000000000000"/>
      <p:regular r:id="rId17"/>
    </p:embeddedFont>
    <p:embeddedFont>
      <p:font typeface="Poppins Bold" charset="1" panose="00000800000000000000"/>
      <p:regular r:id="rId18"/>
    </p:embeddedFont>
    <p:embeddedFont>
      <p:font typeface="20db" charset="1" panose="02000507020000020004"/>
      <p:regular r:id="rId19"/>
    </p:embeddedFont>
    <p:embeddedFont>
      <p:font typeface="Poppin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7246" y="4164604"/>
            <a:ext cx="14417609" cy="319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48"/>
              </a:lnSpc>
              <a:spcBef>
                <a:spcPct val="0"/>
              </a:spcBef>
            </a:pPr>
            <a:r>
              <a:rPr lang="en-US" b="true" sz="26010" spc="-260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LEVEL UP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310257" y="-3022322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8" y="0"/>
                </a:lnTo>
                <a:lnTo>
                  <a:pt x="6044198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414856" y="3110966"/>
            <a:ext cx="341403" cy="512105"/>
            <a:chOff x="0" y="0"/>
            <a:chExt cx="4064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49870" y="3110966"/>
            <a:ext cx="341403" cy="512105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84386" y="3110966"/>
            <a:ext cx="341403" cy="512105"/>
            <a:chOff x="0" y="0"/>
            <a:chExt cx="4064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6971" y="6844176"/>
            <a:ext cx="341403" cy="512105"/>
            <a:chOff x="0" y="0"/>
            <a:chExt cx="406400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1985" y="6844176"/>
            <a:ext cx="341403" cy="512105"/>
            <a:chOff x="0" y="0"/>
            <a:chExt cx="406400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6502" y="6844176"/>
            <a:ext cx="341403" cy="512105"/>
            <a:chOff x="0" y="0"/>
            <a:chExt cx="406400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396704">
            <a:off x="12371417" y="7562943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8" y="0"/>
                </a:lnTo>
                <a:lnTo>
                  <a:pt x="6044198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3396704">
            <a:off x="4491027" y="-2647233"/>
            <a:ext cx="3784273" cy="4118937"/>
          </a:xfrm>
          <a:custGeom>
            <a:avLst/>
            <a:gdLst/>
            <a:ahLst/>
            <a:cxnLst/>
            <a:rect r="r" b="b" t="t" l="l"/>
            <a:pathLst>
              <a:path h="4118937" w="3784273">
                <a:moveTo>
                  <a:pt x="0" y="0"/>
                </a:moveTo>
                <a:lnTo>
                  <a:pt x="3784273" y="0"/>
                </a:lnTo>
                <a:lnTo>
                  <a:pt x="3784273" y="4118937"/>
                </a:lnTo>
                <a:lnTo>
                  <a:pt x="0" y="4118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036146" y="2917787"/>
            <a:ext cx="5279724" cy="63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b="true" sz="2994" spc="110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WELCOME TO: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82145" y="5893381"/>
            <a:ext cx="6594958" cy="178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5"/>
              </a:lnSpc>
            </a:pPr>
            <a:r>
              <a:rPr lang="en-US" sz="12910" spc="-129">
                <a:solidFill>
                  <a:srgbClr val="4B55DC"/>
                </a:solidFill>
                <a:latin typeface="Holiday"/>
                <a:ea typeface="Holiday"/>
                <a:cs typeface="Holiday"/>
                <a:sym typeface="Holiday"/>
              </a:rPr>
              <a:t>Application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36146" y="7572308"/>
            <a:ext cx="7295057" cy="131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b="true" sz="2994" spc="110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PREPARE FOR INTERVIEW WITH AI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22026" y="-3624134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1" y="0"/>
                </a:lnTo>
                <a:lnTo>
                  <a:pt x="10410531" y="11331191"/>
                </a:lnTo>
                <a:lnTo>
                  <a:pt x="0" y="1133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463895" y="2520315"/>
            <a:ext cx="4049220" cy="6194804"/>
            <a:chOff x="0" y="0"/>
            <a:chExt cx="627330" cy="959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7330" cy="959737"/>
            </a:xfrm>
            <a:custGeom>
              <a:avLst/>
              <a:gdLst/>
              <a:ahLst/>
              <a:cxnLst/>
              <a:rect r="r" b="b" t="t" l="l"/>
              <a:pathLst>
                <a:path h="959737" w="627330">
                  <a:moveTo>
                    <a:pt x="43975" y="0"/>
                  </a:moveTo>
                  <a:lnTo>
                    <a:pt x="583355" y="0"/>
                  </a:lnTo>
                  <a:cubicBezTo>
                    <a:pt x="607642" y="0"/>
                    <a:pt x="627330" y="19688"/>
                    <a:pt x="627330" y="43975"/>
                  </a:cubicBezTo>
                  <a:lnTo>
                    <a:pt x="627330" y="915762"/>
                  </a:lnTo>
                  <a:cubicBezTo>
                    <a:pt x="627330" y="927425"/>
                    <a:pt x="622697" y="938610"/>
                    <a:pt x="614450" y="946857"/>
                  </a:cubicBezTo>
                  <a:cubicBezTo>
                    <a:pt x="606203" y="955104"/>
                    <a:pt x="595018" y="959737"/>
                    <a:pt x="583355" y="959737"/>
                  </a:cubicBezTo>
                  <a:lnTo>
                    <a:pt x="43975" y="959737"/>
                  </a:lnTo>
                  <a:cubicBezTo>
                    <a:pt x="19688" y="959737"/>
                    <a:pt x="0" y="940049"/>
                    <a:pt x="0" y="915762"/>
                  </a:cubicBezTo>
                  <a:lnTo>
                    <a:pt x="0" y="43975"/>
                  </a:lnTo>
                  <a:cubicBezTo>
                    <a:pt x="0" y="19688"/>
                    <a:pt x="19688" y="0"/>
                    <a:pt x="43975" y="0"/>
                  </a:cubicBezTo>
                  <a:close/>
                </a:path>
              </a:pathLst>
            </a:custGeom>
            <a:blipFill>
              <a:blip r:embed="rId3"/>
              <a:stretch>
                <a:fillRect l="-963" t="0" r="-963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11842" y="4609655"/>
            <a:ext cx="4049220" cy="6194804"/>
            <a:chOff x="0" y="0"/>
            <a:chExt cx="627330" cy="9597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7330" cy="959737"/>
            </a:xfrm>
            <a:custGeom>
              <a:avLst/>
              <a:gdLst/>
              <a:ahLst/>
              <a:cxnLst/>
              <a:rect r="r" b="b" t="t" l="l"/>
              <a:pathLst>
                <a:path h="959737" w="627330">
                  <a:moveTo>
                    <a:pt x="43975" y="0"/>
                  </a:moveTo>
                  <a:lnTo>
                    <a:pt x="583355" y="0"/>
                  </a:lnTo>
                  <a:cubicBezTo>
                    <a:pt x="607642" y="0"/>
                    <a:pt x="627330" y="19688"/>
                    <a:pt x="627330" y="43975"/>
                  </a:cubicBezTo>
                  <a:lnTo>
                    <a:pt x="627330" y="915762"/>
                  </a:lnTo>
                  <a:cubicBezTo>
                    <a:pt x="627330" y="927425"/>
                    <a:pt x="622697" y="938610"/>
                    <a:pt x="614450" y="946857"/>
                  </a:cubicBezTo>
                  <a:cubicBezTo>
                    <a:pt x="606203" y="955104"/>
                    <a:pt x="595018" y="959737"/>
                    <a:pt x="583355" y="959737"/>
                  </a:cubicBezTo>
                  <a:lnTo>
                    <a:pt x="43975" y="959737"/>
                  </a:lnTo>
                  <a:cubicBezTo>
                    <a:pt x="19688" y="959737"/>
                    <a:pt x="0" y="940049"/>
                    <a:pt x="0" y="915762"/>
                  </a:cubicBezTo>
                  <a:lnTo>
                    <a:pt x="0" y="43975"/>
                  </a:lnTo>
                  <a:cubicBezTo>
                    <a:pt x="0" y="19688"/>
                    <a:pt x="19688" y="0"/>
                    <a:pt x="43975" y="0"/>
                  </a:cubicBezTo>
                  <a:close/>
                </a:path>
              </a:pathLst>
            </a:custGeom>
            <a:blipFill>
              <a:blip r:embed="rId4"/>
              <a:stretch>
                <a:fillRect l="-963" t="0" r="-963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840809" y="5469798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2" y="0"/>
                </a:lnTo>
                <a:lnTo>
                  <a:pt x="4214672" y="4587399"/>
                </a:lnTo>
                <a:lnTo>
                  <a:pt x="0" y="458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40809" y="3300344"/>
            <a:ext cx="341403" cy="512105"/>
            <a:chOff x="0" y="0"/>
            <a:chExt cx="406400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75823" y="3300344"/>
            <a:ext cx="341403" cy="512105"/>
            <a:chOff x="0" y="0"/>
            <a:chExt cx="406400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10340" y="3300344"/>
            <a:ext cx="341403" cy="512105"/>
            <a:chOff x="0" y="0"/>
            <a:chExt cx="406400" cy="60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77571" y="9258300"/>
            <a:ext cx="341403" cy="512105"/>
            <a:chOff x="0" y="0"/>
            <a:chExt cx="406400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12585" y="9258300"/>
            <a:ext cx="341403" cy="512105"/>
            <a:chOff x="0" y="0"/>
            <a:chExt cx="406400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47102" y="9258300"/>
            <a:ext cx="341403" cy="512105"/>
            <a:chOff x="0" y="0"/>
            <a:chExt cx="4064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91025" y="2918811"/>
            <a:ext cx="5768735" cy="5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8"/>
              </a:lnSpc>
              <a:spcBef>
                <a:spcPct val="0"/>
              </a:spcBef>
            </a:pPr>
            <a:r>
              <a:rPr lang="en-US" sz="5061" spc="-50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ПРОБЛЕМА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91025" y="4003419"/>
            <a:ext cx="6247656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Наше приложение помогает пользователям подготовиться к техническим собеседованиям с использованием искусственного интеллекта. Оно предлагает тренировки по разным направлениям (Frontend, Backend, Data Science и др.), улучшая как технические скиллы. Приложение позволяет проходить реальные таски из реальных интервью, получать рекомендации по улучшению, делая подготовку удобной и доступной.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22026" y="-3624134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1" y="0"/>
                </a:lnTo>
                <a:lnTo>
                  <a:pt x="10410531" y="11331191"/>
                </a:lnTo>
                <a:lnTo>
                  <a:pt x="0" y="1133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800948" y="2502806"/>
            <a:ext cx="7343052" cy="3016931"/>
            <a:chOff x="0" y="0"/>
            <a:chExt cx="1246138" cy="5119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6138" cy="511982"/>
            </a:xfrm>
            <a:custGeom>
              <a:avLst/>
              <a:gdLst/>
              <a:ahLst/>
              <a:cxnLst/>
              <a:rect r="r" b="b" t="t" l="l"/>
              <a:pathLst>
                <a:path h="511982" w="1246138">
                  <a:moveTo>
                    <a:pt x="24249" y="0"/>
                  </a:moveTo>
                  <a:lnTo>
                    <a:pt x="1221888" y="0"/>
                  </a:lnTo>
                  <a:cubicBezTo>
                    <a:pt x="1235281" y="0"/>
                    <a:pt x="1246138" y="10857"/>
                    <a:pt x="1246138" y="24249"/>
                  </a:cubicBezTo>
                  <a:lnTo>
                    <a:pt x="1246138" y="487733"/>
                  </a:lnTo>
                  <a:cubicBezTo>
                    <a:pt x="1246138" y="494164"/>
                    <a:pt x="1243583" y="500332"/>
                    <a:pt x="1239035" y="504880"/>
                  </a:cubicBezTo>
                  <a:cubicBezTo>
                    <a:pt x="1234488" y="509427"/>
                    <a:pt x="1228320" y="511982"/>
                    <a:pt x="1221888" y="511982"/>
                  </a:cubicBezTo>
                  <a:lnTo>
                    <a:pt x="24249" y="511982"/>
                  </a:lnTo>
                  <a:cubicBezTo>
                    <a:pt x="17818" y="511982"/>
                    <a:pt x="11650" y="509427"/>
                    <a:pt x="7102" y="504880"/>
                  </a:cubicBezTo>
                  <a:cubicBezTo>
                    <a:pt x="2555" y="500332"/>
                    <a:pt x="0" y="494164"/>
                    <a:pt x="0" y="487733"/>
                  </a:cubicBezTo>
                  <a:lnTo>
                    <a:pt x="0" y="24249"/>
                  </a:lnTo>
                  <a:cubicBezTo>
                    <a:pt x="0" y="17818"/>
                    <a:pt x="2555" y="11650"/>
                    <a:pt x="7102" y="7102"/>
                  </a:cubicBezTo>
                  <a:cubicBezTo>
                    <a:pt x="11650" y="2555"/>
                    <a:pt x="17818" y="0"/>
                    <a:pt x="2424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4043" r="0" b="-14043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151964" y="8510760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2" y="0"/>
                </a:lnTo>
                <a:lnTo>
                  <a:pt x="4214672" y="4587398"/>
                </a:lnTo>
                <a:lnTo>
                  <a:pt x="0" y="458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44148" y="2246754"/>
            <a:ext cx="341403" cy="512105"/>
            <a:chOff x="0" y="0"/>
            <a:chExt cx="4064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179161" y="2246754"/>
            <a:ext cx="341403" cy="512105"/>
            <a:chOff x="0" y="0"/>
            <a:chExt cx="4064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13678" y="2246754"/>
            <a:ext cx="341403" cy="512105"/>
            <a:chOff x="0" y="0"/>
            <a:chExt cx="4064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77571" y="9258300"/>
            <a:ext cx="341403" cy="512105"/>
            <a:chOff x="0" y="0"/>
            <a:chExt cx="406400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12585" y="9258300"/>
            <a:ext cx="341403" cy="512105"/>
            <a:chOff x="0" y="0"/>
            <a:chExt cx="406400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47102" y="9258300"/>
            <a:ext cx="341403" cy="512105"/>
            <a:chOff x="0" y="0"/>
            <a:chExt cx="406400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5914782"/>
            <a:ext cx="6930848" cy="3016931"/>
            <a:chOff x="0" y="0"/>
            <a:chExt cx="1176185" cy="5119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6185" cy="511982"/>
            </a:xfrm>
            <a:custGeom>
              <a:avLst/>
              <a:gdLst/>
              <a:ahLst/>
              <a:cxnLst/>
              <a:rect r="r" b="b" t="t" l="l"/>
              <a:pathLst>
                <a:path h="511982" w="1176185">
                  <a:moveTo>
                    <a:pt x="25692" y="0"/>
                  </a:moveTo>
                  <a:lnTo>
                    <a:pt x="1150494" y="0"/>
                  </a:lnTo>
                  <a:cubicBezTo>
                    <a:pt x="1164683" y="0"/>
                    <a:pt x="1176185" y="11502"/>
                    <a:pt x="1176185" y="25692"/>
                  </a:cubicBezTo>
                  <a:lnTo>
                    <a:pt x="1176185" y="486291"/>
                  </a:lnTo>
                  <a:cubicBezTo>
                    <a:pt x="1176185" y="493104"/>
                    <a:pt x="1173479" y="499639"/>
                    <a:pt x="1168661" y="504457"/>
                  </a:cubicBezTo>
                  <a:cubicBezTo>
                    <a:pt x="1163843" y="509275"/>
                    <a:pt x="1157308" y="511982"/>
                    <a:pt x="1150494" y="511982"/>
                  </a:cubicBezTo>
                  <a:lnTo>
                    <a:pt x="25692" y="511982"/>
                  </a:lnTo>
                  <a:cubicBezTo>
                    <a:pt x="11502" y="511982"/>
                    <a:pt x="0" y="500480"/>
                    <a:pt x="0" y="486291"/>
                  </a:cubicBezTo>
                  <a:lnTo>
                    <a:pt x="0" y="25692"/>
                  </a:lnTo>
                  <a:cubicBezTo>
                    <a:pt x="0" y="11502"/>
                    <a:pt x="11502" y="0"/>
                    <a:pt x="2569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612" r="0" b="-14612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1920726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53517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54131" y="4171279"/>
            <a:ext cx="7360719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b="tru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Большинство кандидатов не готовы к техническим собеседованиям, что снижает их шансы на успех. Более 60% чувствуют себя неуверенно, а лишь 20% проходят собеседование без подготовки. Мы создали приложение, которое помогает улучшить технические навыки, предлагая тренировки, чтобы повысить шансы на успешное прохождение собеседований.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734493" y="3462269"/>
            <a:ext cx="7360719" cy="50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4"/>
              </a:lnSpc>
              <a:spcBef>
                <a:spcPct val="0"/>
              </a:spcBef>
            </a:pPr>
            <a:r>
              <a:rPr lang="en-US" sz="4461" spc="-44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ИССЛЕДОВАНИЕ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3388" y="3781468"/>
            <a:ext cx="7175682" cy="3107141"/>
            <a:chOff x="0" y="0"/>
            <a:chExt cx="1111701" cy="4813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701" cy="481377"/>
            </a:xfrm>
            <a:custGeom>
              <a:avLst/>
              <a:gdLst/>
              <a:ahLst/>
              <a:cxnLst/>
              <a:rect r="r" b="b" t="t" l="l"/>
              <a:pathLst>
                <a:path h="481377" w="1111701">
                  <a:moveTo>
                    <a:pt x="24815" y="0"/>
                  </a:moveTo>
                  <a:lnTo>
                    <a:pt x="1086886" y="0"/>
                  </a:lnTo>
                  <a:cubicBezTo>
                    <a:pt x="1100591" y="0"/>
                    <a:pt x="1111701" y="11110"/>
                    <a:pt x="1111701" y="24815"/>
                  </a:cubicBezTo>
                  <a:lnTo>
                    <a:pt x="1111701" y="456562"/>
                  </a:lnTo>
                  <a:cubicBezTo>
                    <a:pt x="1111701" y="463144"/>
                    <a:pt x="1109087" y="469456"/>
                    <a:pt x="1104433" y="474109"/>
                  </a:cubicBezTo>
                  <a:cubicBezTo>
                    <a:pt x="1099779" y="478763"/>
                    <a:pt x="1093467" y="481377"/>
                    <a:pt x="1086886" y="481377"/>
                  </a:cubicBezTo>
                  <a:lnTo>
                    <a:pt x="24815" y="481377"/>
                  </a:lnTo>
                  <a:cubicBezTo>
                    <a:pt x="11110" y="481377"/>
                    <a:pt x="0" y="470267"/>
                    <a:pt x="0" y="456562"/>
                  </a:cubicBezTo>
                  <a:lnTo>
                    <a:pt x="0" y="24815"/>
                  </a:lnTo>
                  <a:cubicBezTo>
                    <a:pt x="0" y="11110"/>
                    <a:pt x="11110" y="0"/>
                    <a:pt x="2481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6932" r="0" b="-26932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8874073">
            <a:off x="13271350" y="7091802"/>
            <a:ext cx="6348311" cy="6909726"/>
          </a:xfrm>
          <a:custGeom>
            <a:avLst/>
            <a:gdLst/>
            <a:ahLst/>
            <a:cxnLst/>
            <a:rect r="r" b="b" t="t" l="l"/>
            <a:pathLst>
              <a:path h="6909726" w="6348311">
                <a:moveTo>
                  <a:pt x="0" y="0"/>
                </a:moveTo>
                <a:lnTo>
                  <a:pt x="6348311" y="0"/>
                </a:lnTo>
                <a:lnTo>
                  <a:pt x="6348311" y="6909726"/>
                </a:lnTo>
                <a:lnTo>
                  <a:pt x="0" y="690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7593480">
            <a:off x="-2345457" y="2164853"/>
            <a:ext cx="3379341" cy="3678194"/>
          </a:xfrm>
          <a:custGeom>
            <a:avLst/>
            <a:gdLst/>
            <a:ahLst/>
            <a:cxnLst/>
            <a:rect r="r" b="b" t="t" l="l"/>
            <a:pathLst>
              <a:path h="3678194" w="3379341">
                <a:moveTo>
                  <a:pt x="0" y="0"/>
                </a:moveTo>
                <a:lnTo>
                  <a:pt x="3379341" y="0"/>
                </a:lnTo>
                <a:lnTo>
                  <a:pt x="3379341" y="3678194"/>
                </a:lnTo>
                <a:lnTo>
                  <a:pt x="0" y="367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53833" y="2489385"/>
            <a:ext cx="341403" cy="512105"/>
            <a:chOff x="0" y="0"/>
            <a:chExt cx="4064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88847" y="2489385"/>
            <a:ext cx="341403" cy="512105"/>
            <a:chOff x="0" y="0"/>
            <a:chExt cx="4064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323364" y="2489385"/>
            <a:ext cx="341403" cy="512105"/>
            <a:chOff x="0" y="0"/>
            <a:chExt cx="406400" cy="60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6971" y="9221991"/>
            <a:ext cx="341403" cy="512105"/>
            <a:chOff x="0" y="0"/>
            <a:chExt cx="406400" cy="60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51985" y="9221991"/>
            <a:ext cx="341403" cy="512105"/>
            <a:chOff x="0" y="0"/>
            <a:chExt cx="406400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6502" y="9221991"/>
            <a:ext cx="341403" cy="512105"/>
            <a:chOff x="0" y="0"/>
            <a:chExt cx="406400" cy="60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66056" y="3781468"/>
            <a:ext cx="7175682" cy="3107141"/>
            <a:chOff x="0" y="0"/>
            <a:chExt cx="1111701" cy="4813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1701" cy="481377"/>
            </a:xfrm>
            <a:custGeom>
              <a:avLst/>
              <a:gdLst/>
              <a:ahLst/>
              <a:cxnLst/>
              <a:rect r="r" b="b" t="t" l="l"/>
              <a:pathLst>
                <a:path h="481377" w="1111701">
                  <a:moveTo>
                    <a:pt x="24815" y="0"/>
                  </a:moveTo>
                  <a:lnTo>
                    <a:pt x="1086886" y="0"/>
                  </a:lnTo>
                  <a:cubicBezTo>
                    <a:pt x="1100591" y="0"/>
                    <a:pt x="1111701" y="11110"/>
                    <a:pt x="1111701" y="24815"/>
                  </a:cubicBezTo>
                  <a:lnTo>
                    <a:pt x="1111701" y="456562"/>
                  </a:lnTo>
                  <a:cubicBezTo>
                    <a:pt x="1111701" y="463144"/>
                    <a:pt x="1109087" y="469456"/>
                    <a:pt x="1104433" y="474109"/>
                  </a:cubicBezTo>
                  <a:cubicBezTo>
                    <a:pt x="1099779" y="478763"/>
                    <a:pt x="1093467" y="481377"/>
                    <a:pt x="1086886" y="481377"/>
                  </a:cubicBezTo>
                  <a:lnTo>
                    <a:pt x="24815" y="481377"/>
                  </a:lnTo>
                  <a:cubicBezTo>
                    <a:pt x="11110" y="481377"/>
                    <a:pt x="0" y="470267"/>
                    <a:pt x="0" y="456562"/>
                  </a:cubicBezTo>
                  <a:lnTo>
                    <a:pt x="0" y="24815"/>
                  </a:lnTo>
                  <a:cubicBezTo>
                    <a:pt x="0" y="11110"/>
                    <a:pt x="11110" y="0"/>
                    <a:pt x="2481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4153" r="0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93388" y="7079108"/>
            <a:ext cx="717568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Наша целевая аудитория — это студенты, выпускники и начинающие специалисты в области IT, которые сталкиваются с трудностью подготовки к собеседованиям. В условиях высокой конкуренции на рынке труда, важно не только иметь теоретические знания, но и уметь применять их на практике.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2379" y="2363103"/>
            <a:ext cx="12343242" cy="112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9760" spc="-97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АУДИТОРИЯ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16769" y="7079108"/>
            <a:ext cx="713706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18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Это актуально, так как многие соискатели не имеют достаточной подготовки и теряются на собеседованиях из-за нехватки практического опыта. Наш сайт помогает не только улучшить технические навыки, но и позволяет адаптироваться к реальным условиям собеседований.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31362" y="1021782"/>
            <a:ext cx="6018252" cy="618133"/>
            <a:chOff x="0" y="0"/>
            <a:chExt cx="1585054" cy="162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5054" cy="162801"/>
            </a:xfrm>
            <a:custGeom>
              <a:avLst/>
              <a:gdLst/>
              <a:ahLst/>
              <a:cxnLst/>
              <a:rect r="r" b="b" t="t" l="l"/>
              <a:pathLst>
                <a:path h="162801" w="1585054">
                  <a:moveTo>
                    <a:pt x="81400" y="0"/>
                  </a:moveTo>
                  <a:lnTo>
                    <a:pt x="1503654" y="0"/>
                  </a:lnTo>
                  <a:cubicBezTo>
                    <a:pt x="1548610" y="0"/>
                    <a:pt x="1585054" y="36444"/>
                    <a:pt x="1585054" y="81400"/>
                  </a:cubicBezTo>
                  <a:lnTo>
                    <a:pt x="1585054" y="81400"/>
                  </a:lnTo>
                  <a:cubicBezTo>
                    <a:pt x="1585054" y="102989"/>
                    <a:pt x="1576478" y="123693"/>
                    <a:pt x="1561213" y="138959"/>
                  </a:cubicBezTo>
                  <a:cubicBezTo>
                    <a:pt x="1545947" y="154224"/>
                    <a:pt x="1525243" y="162801"/>
                    <a:pt x="1503654" y="162801"/>
                  </a:cubicBezTo>
                  <a:lnTo>
                    <a:pt x="81400" y="162801"/>
                  </a:lnTo>
                  <a:cubicBezTo>
                    <a:pt x="59812" y="162801"/>
                    <a:pt x="39107" y="154224"/>
                    <a:pt x="23842" y="138959"/>
                  </a:cubicBezTo>
                  <a:cubicBezTo>
                    <a:pt x="8576" y="123693"/>
                    <a:pt x="0" y="102989"/>
                    <a:pt x="0" y="81400"/>
                  </a:cubicBezTo>
                  <a:lnTo>
                    <a:pt x="0" y="81400"/>
                  </a:lnTo>
                  <a:cubicBezTo>
                    <a:pt x="0" y="59812"/>
                    <a:pt x="8576" y="39107"/>
                    <a:pt x="23842" y="23842"/>
                  </a:cubicBezTo>
                  <a:cubicBezTo>
                    <a:pt x="39107" y="8576"/>
                    <a:pt x="59812" y="0"/>
                    <a:pt x="81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B55D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85054" cy="219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968488">
            <a:off x="9896469" y="5880606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1" y="0"/>
                </a:lnTo>
                <a:lnTo>
                  <a:pt x="10410531" y="11331190"/>
                </a:lnTo>
                <a:lnTo>
                  <a:pt x="0" y="1133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7593480">
            <a:off x="4450934" y="-2045035"/>
            <a:ext cx="3379341" cy="3678194"/>
          </a:xfrm>
          <a:custGeom>
            <a:avLst/>
            <a:gdLst/>
            <a:ahLst/>
            <a:cxnLst/>
            <a:rect r="r" b="b" t="t" l="l"/>
            <a:pathLst>
              <a:path h="3678194" w="3379341">
                <a:moveTo>
                  <a:pt x="0" y="0"/>
                </a:moveTo>
                <a:lnTo>
                  <a:pt x="3379341" y="0"/>
                </a:lnTo>
                <a:lnTo>
                  <a:pt x="3379341" y="3678194"/>
                </a:lnTo>
                <a:lnTo>
                  <a:pt x="0" y="3678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06329" y="1530044"/>
            <a:ext cx="341403" cy="512105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41343" y="1530044"/>
            <a:ext cx="341403" cy="512105"/>
            <a:chOff x="0" y="0"/>
            <a:chExt cx="4064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75859" y="1530044"/>
            <a:ext cx="341403" cy="512105"/>
            <a:chOff x="0" y="0"/>
            <a:chExt cx="406400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7766" y="6320824"/>
            <a:ext cx="341403" cy="512105"/>
            <a:chOff x="0" y="0"/>
            <a:chExt cx="406400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52780" y="6320824"/>
            <a:ext cx="341403" cy="512105"/>
            <a:chOff x="0" y="0"/>
            <a:chExt cx="406400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7297" y="6320824"/>
            <a:ext cx="341403" cy="512105"/>
            <a:chOff x="0" y="0"/>
            <a:chExt cx="406400" cy="609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554679" y="2676138"/>
            <a:ext cx="8420617" cy="6362486"/>
            <a:chOff x="0" y="0"/>
            <a:chExt cx="1304574" cy="9857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4574" cy="985716"/>
            </a:xfrm>
            <a:custGeom>
              <a:avLst/>
              <a:gdLst/>
              <a:ahLst/>
              <a:cxnLst/>
              <a:rect r="r" b="b" t="t" l="l"/>
              <a:pathLst>
                <a:path h="985716" w="1304574">
                  <a:moveTo>
                    <a:pt x="21146" y="0"/>
                  </a:moveTo>
                  <a:lnTo>
                    <a:pt x="1283428" y="0"/>
                  </a:lnTo>
                  <a:cubicBezTo>
                    <a:pt x="1295106" y="0"/>
                    <a:pt x="1304574" y="9467"/>
                    <a:pt x="1304574" y="21146"/>
                  </a:cubicBezTo>
                  <a:lnTo>
                    <a:pt x="1304574" y="964569"/>
                  </a:lnTo>
                  <a:cubicBezTo>
                    <a:pt x="1304574" y="970178"/>
                    <a:pt x="1302346" y="975556"/>
                    <a:pt x="1298380" y="979522"/>
                  </a:cubicBezTo>
                  <a:cubicBezTo>
                    <a:pt x="1294415" y="983488"/>
                    <a:pt x="1289036" y="985716"/>
                    <a:pt x="1283428" y="985716"/>
                  </a:cubicBezTo>
                  <a:lnTo>
                    <a:pt x="21146" y="985716"/>
                  </a:lnTo>
                  <a:cubicBezTo>
                    <a:pt x="15538" y="985716"/>
                    <a:pt x="10159" y="983488"/>
                    <a:pt x="6194" y="979522"/>
                  </a:cubicBezTo>
                  <a:cubicBezTo>
                    <a:pt x="2228" y="975556"/>
                    <a:pt x="0" y="970178"/>
                    <a:pt x="0" y="964569"/>
                  </a:cubicBezTo>
                  <a:lnTo>
                    <a:pt x="0" y="21146"/>
                  </a:lnTo>
                  <a:cubicBezTo>
                    <a:pt x="0" y="15538"/>
                    <a:pt x="2228" y="10159"/>
                    <a:pt x="6194" y="6194"/>
                  </a:cubicBezTo>
                  <a:cubicBezTo>
                    <a:pt x="10159" y="2228"/>
                    <a:pt x="15538" y="0"/>
                    <a:pt x="2114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9322" r="0" b="-49322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1920726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53517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8302" y="4545999"/>
            <a:ext cx="8453173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 сайт предлагает удобный процесс подготовки к собеседованиям, где пользователи могут легко выбрать направление (Frontend, Backend, Data Science и другие), уровень сложности и язык программирования. Это позволяет адаптировать тренировки под свои текущие навыки и цели. Каждый пользователь может настроить свою программу подготовки, что делает процесс обучения максимально персонализированным.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3388" y="3058243"/>
            <a:ext cx="7814549" cy="82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7"/>
              </a:lnSpc>
              <a:spcBef>
                <a:spcPct val="0"/>
              </a:spcBef>
            </a:pPr>
            <a:r>
              <a:rPr lang="en-US" sz="7161" spc="-71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УДОБСТВО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10398">
            <a:off x="14900875" y="8234747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2" y="0"/>
                </a:lnTo>
                <a:lnTo>
                  <a:pt x="4214672" y="4587399"/>
                </a:lnTo>
                <a:lnTo>
                  <a:pt x="0" y="458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38681" y="4462447"/>
            <a:ext cx="341403" cy="512105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73695" y="4462447"/>
            <a:ext cx="341403" cy="512105"/>
            <a:chOff x="0" y="0"/>
            <a:chExt cx="4064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08211" y="4462447"/>
            <a:ext cx="341403" cy="512105"/>
            <a:chOff x="0" y="0"/>
            <a:chExt cx="4064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922026" y="-3624134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1" y="0"/>
                </a:lnTo>
                <a:lnTo>
                  <a:pt x="10410531" y="11331191"/>
                </a:lnTo>
                <a:lnTo>
                  <a:pt x="0" y="1133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2450708" y="2558203"/>
            <a:ext cx="6456832" cy="8562257"/>
            <a:chOff x="0" y="0"/>
            <a:chExt cx="1000332" cy="13265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0332" cy="1326518"/>
            </a:xfrm>
            <a:custGeom>
              <a:avLst/>
              <a:gdLst/>
              <a:ahLst/>
              <a:cxnLst/>
              <a:rect r="r" b="b" t="t" l="l"/>
              <a:pathLst>
                <a:path h="1326518" w="1000332">
                  <a:moveTo>
                    <a:pt x="27578" y="0"/>
                  </a:moveTo>
                  <a:lnTo>
                    <a:pt x="972754" y="0"/>
                  </a:lnTo>
                  <a:cubicBezTo>
                    <a:pt x="980069" y="0"/>
                    <a:pt x="987083" y="2905"/>
                    <a:pt x="992255" y="8077"/>
                  </a:cubicBezTo>
                  <a:cubicBezTo>
                    <a:pt x="997427" y="13249"/>
                    <a:pt x="1000332" y="20264"/>
                    <a:pt x="1000332" y="27578"/>
                  </a:cubicBezTo>
                  <a:lnTo>
                    <a:pt x="1000332" y="1298940"/>
                  </a:lnTo>
                  <a:cubicBezTo>
                    <a:pt x="1000332" y="1306254"/>
                    <a:pt x="997427" y="1313268"/>
                    <a:pt x="992255" y="1318440"/>
                  </a:cubicBezTo>
                  <a:cubicBezTo>
                    <a:pt x="987083" y="1323612"/>
                    <a:pt x="980069" y="1326518"/>
                    <a:pt x="972754" y="1326518"/>
                  </a:cubicBezTo>
                  <a:lnTo>
                    <a:pt x="27578" y="1326518"/>
                  </a:lnTo>
                  <a:cubicBezTo>
                    <a:pt x="20264" y="1326518"/>
                    <a:pt x="13249" y="1323612"/>
                    <a:pt x="8077" y="1318440"/>
                  </a:cubicBezTo>
                  <a:cubicBezTo>
                    <a:pt x="2905" y="1313268"/>
                    <a:pt x="0" y="1306254"/>
                    <a:pt x="0" y="1298940"/>
                  </a:cubicBezTo>
                  <a:lnTo>
                    <a:pt x="0" y="27578"/>
                  </a:lnTo>
                  <a:cubicBezTo>
                    <a:pt x="0" y="20264"/>
                    <a:pt x="2905" y="13249"/>
                    <a:pt x="8077" y="8077"/>
                  </a:cubicBezTo>
                  <a:cubicBezTo>
                    <a:pt x="13249" y="2905"/>
                    <a:pt x="20264" y="0"/>
                    <a:pt x="27578" y="0"/>
                  </a:cubicBezTo>
                  <a:close/>
                </a:path>
              </a:pathLst>
            </a:custGeom>
            <a:blipFill>
              <a:blip r:embed="rId3"/>
              <a:stretch>
                <a:fillRect l="-16003" t="-49134" r="-16003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-1864493" y="2502806"/>
            <a:ext cx="3861740" cy="8865776"/>
            <a:chOff x="0" y="0"/>
            <a:chExt cx="598285" cy="13735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8285" cy="1373541"/>
            </a:xfrm>
            <a:custGeom>
              <a:avLst/>
              <a:gdLst/>
              <a:ahLst/>
              <a:cxnLst/>
              <a:rect r="r" b="b" t="t" l="l"/>
              <a:pathLst>
                <a:path h="1373541" w="598285">
                  <a:moveTo>
                    <a:pt x="46110" y="0"/>
                  </a:moveTo>
                  <a:lnTo>
                    <a:pt x="552175" y="0"/>
                  </a:lnTo>
                  <a:cubicBezTo>
                    <a:pt x="577640" y="0"/>
                    <a:pt x="598285" y="20644"/>
                    <a:pt x="598285" y="46110"/>
                  </a:cubicBezTo>
                  <a:lnTo>
                    <a:pt x="598285" y="1327431"/>
                  </a:lnTo>
                  <a:cubicBezTo>
                    <a:pt x="598285" y="1352897"/>
                    <a:pt x="577640" y="1373541"/>
                    <a:pt x="552175" y="1373541"/>
                  </a:cubicBezTo>
                  <a:lnTo>
                    <a:pt x="46110" y="1373541"/>
                  </a:lnTo>
                  <a:cubicBezTo>
                    <a:pt x="20644" y="1373541"/>
                    <a:pt x="0" y="1352897"/>
                    <a:pt x="0" y="1327431"/>
                  </a:cubicBezTo>
                  <a:lnTo>
                    <a:pt x="0" y="46110"/>
                  </a:lnTo>
                  <a:cubicBezTo>
                    <a:pt x="0" y="20644"/>
                    <a:pt x="20644" y="0"/>
                    <a:pt x="46110" y="0"/>
                  </a:cubicBezTo>
                  <a:close/>
                </a:path>
              </a:pathLst>
            </a:custGeom>
            <a:blipFill>
              <a:blip r:embed="rId4"/>
              <a:stretch>
                <a:fillRect l="-65029" t="0" r="-65029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965187" y="969540"/>
            <a:ext cx="341403" cy="512105"/>
            <a:chOff x="0" y="0"/>
            <a:chExt cx="406400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00201" y="969540"/>
            <a:ext cx="341403" cy="512105"/>
            <a:chOff x="0" y="0"/>
            <a:chExt cx="406400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434718" y="969540"/>
            <a:ext cx="341403" cy="512105"/>
            <a:chOff x="0" y="0"/>
            <a:chExt cx="4064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360570" y="3646629"/>
            <a:ext cx="5197110" cy="51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Кроме того, сайт предоставляет индивидуальный фидбек по выполненным заданиям, оценивает ответы и дает рекомендации по улучшению. Это помогает пользователю не только понять, где он ошибся, но и получить четкие рекомендации по дальнейшему развитию. Оценка результатов и советы помогают отслеживать прогресс и улучшать навыки, что делает подготовку более эффективной и целеустремленной.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60570" y="2890254"/>
            <a:ext cx="6178111" cy="43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1"/>
              </a:lnSpc>
              <a:spcBef>
                <a:spcPct val="0"/>
              </a:spcBef>
            </a:pPr>
            <a:r>
              <a:rPr lang="en-US" sz="3761" spc="-37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АДАПТИВНОСТЬ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10398">
            <a:off x="14900875" y="8234747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2" y="0"/>
                </a:lnTo>
                <a:lnTo>
                  <a:pt x="4214672" y="4587399"/>
                </a:lnTo>
                <a:lnTo>
                  <a:pt x="0" y="4587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4617" y="4508979"/>
            <a:ext cx="341403" cy="512105"/>
            <a:chOff x="0" y="0"/>
            <a:chExt cx="406400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09631" y="4508979"/>
            <a:ext cx="341403" cy="512105"/>
            <a:chOff x="0" y="0"/>
            <a:chExt cx="4064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44148" y="4508979"/>
            <a:ext cx="341403" cy="512105"/>
            <a:chOff x="0" y="0"/>
            <a:chExt cx="406400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922026" y="-3624134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1" y="0"/>
                </a:lnTo>
                <a:lnTo>
                  <a:pt x="10410531" y="11331191"/>
                </a:lnTo>
                <a:lnTo>
                  <a:pt x="0" y="11331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3261536" y="2502806"/>
            <a:ext cx="5646004" cy="4514111"/>
            <a:chOff x="0" y="0"/>
            <a:chExt cx="874714" cy="6993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4714" cy="699354"/>
            </a:xfrm>
            <a:custGeom>
              <a:avLst/>
              <a:gdLst/>
              <a:ahLst/>
              <a:cxnLst/>
              <a:rect r="r" b="b" t="t" l="l"/>
              <a:pathLst>
                <a:path h="699354" w="874714">
                  <a:moveTo>
                    <a:pt x="31538" y="0"/>
                  </a:moveTo>
                  <a:lnTo>
                    <a:pt x="843176" y="0"/>
                  </a:lnTo>
                  <a:cubicBezTo>
                    <a:pt x="860594" y="0"/>
                    <a:pt x="874714" y="14120"/>
                    <a:pt x="874714" y="31538"/>
                  </a:cubicBezTo>
                  <a:lnTo>
                    <a:pt x="874714" y="667816"/>
                  </a:lnTo>
                  <a:cubicBezTo>
                    <a:pt x="874714" y="685234"/>
                    <a:pt x="860594" y="699354"/>
                    <a:pt x="843176" y="699354"/>
                  </a:cubicBezTo>
                  <a:lnTo>
                    <a:pt x="31538" y="699354"/>
                  </a:lnTo>
                  <a:cubicBezTo>
                    <a:pt x="14120" y="699354"/>
                    <a:pt x="0" y="685234"/>
                    <a:pt x="0" y="667816"/>
                  </a:cubicBezTo>
                  <a:lnTo>
                    <a:pt x="0" y="31538"/>
                  </a:lnTo>
                  <a:cubicBezTo>
                    <a:pt x="0" y="14120"/>
                    <a:pt x="14120" y="0"/>
                    <a:pt x="31538" y="0"/>
                  </a:cubicBezTo>
                  <a:close/>
                </a:path>
              </a:pathLst>
            </a:custGeom>
            <a:blipFill>
              <a:blip r:embed="rId3"/>
              <a:stretch>
                <a:fillRect l="-9964" t="0" r="-9964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-511776" y="2502806"/>
            <a:ext cx="3376795" cy="4514111"/>
            <a:chOff x="0" y="0"/>
            <a:chExt cx="523154" cy="6993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3154" cy="699354"/>
            </a:xfrm>
            <a:custGeom>
              <a:avLst/>
              <a:gdLst/>
              <a:ahLst/>
              <a:cxnLst/>
              <a:rect r="r" b="b" t="t" l="l"/>
              <a:pathLst>
                <a:path h="699354" w="523154">
                  <a:moveTo>
                    <a:pt x="52732" y="0"/>
                  </a:moveTo>
                  <a:lnTo>
                    <a:pt x="470422" y="0"/>
                  </a:lnTo>
                  <a:cubicBezTo>
                    <a:pt x="484407" y="0"/>
                    <a:pt x="497820" y="5556"/>
                    <a:pt x="507709" y="15445"/>
                  </a:cubicBezTo>
                  <a:cubicBezTo>
                    <a:pt x="517598" y="25334"/>
                    <a:pt x="523154" y="38746"/>
                    <a:pt x="523154" y="52732"/>
                  </a:cubicBezTo>
                  <a:lnTo>
                    <a:pt x="523154" y="646622"/>
                  </a:lnTo>
                  <a:cubicBezTo>
                    <a:pt x="523154" y="660608"/>
                    <a:pt x="517598" y="674020"/>
                    <a:pt x="507709" y="683909"/>
                  </a:cubicBezTo>
                  <a:cubicBezTo>
                    <a:pt x="497820" y="693798"/>
                    <a:pt x="484407" y="699354"/>
                    <a:pt x="470422" y="699354"/>
                  </a:cubicBezTo>
                  <a:lnTo>
                    <a:pt x="52732" y="699354"/>
                  </a:lnTo>
                  <a:cubicBezTo>
                    <a:pt x="38746" y="699354"/>
                    <a:pt x="25334" y="693798"/>
                    <a:pt x="15445" y="683909"/>
                  </a:cubicBezTo>
                  <a:cubicBezTo>
                    <a:pt x="5556" y="674020"/>
                    <a:pt x="0" y="660608"/>
                    <a:pt x="0" y="646622"/>
                  </a:cubicBezTo>
                  <a:lnTo>
                    <a:pt x="0" y="52732"/>
                  </a:lnTo>
                  <a:cubicBezTo>
                    <a:pt x="0" y="38746"/>
                    <a:pt x="5556" y="25334"/>
                    <a:pt x="15445" y="15445"/>
                  </a:cubicBezTo>
                  <a:cubicBezTo>
                    <a:pt x="25334" y="5556"/>
                    <a:pt x="38746" y="0"/>
                    <a:pt x="5273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139" r="0" b="-6139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965187" y="969540"/>
            <a:ext cx="341403" cy="512105"/>
            <a:chOff x="0" y="0"/>
            <a:chExt cx="406400" cy="609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00201" y="969540"/>
            <a:ext cx="341403" cy="512105"/>
            <a:chOff x="0" y="0"/>
            <a:chExt cx="406400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434718" y="969540"/>
            <a:ext cx="341403" cy="512105"/>
            <a:chOff x="0" y="0"/>
            <a:chExt cx="4064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27905" y="7325908"/>
            <a:ext cx="7079635" cy="3365578"/>
            <a:chOff x="0" y="0"/>
            <a:chExt cx="1096821" cy="52141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6821" cy="521416"/>
            </a:xfrm>
            <a:custGeom>
              <a:avLst/>
              <a:gdLst/>
              <a:ahLst/>
              <a:cxnLst/>
              <a:rect r="r" b="b" t="t" l="l"/>
              <a:pathLst>
                <a:path h="521416" w="1096821">
                  <a:moveTo>
                    <a:pt x="25152" y="0"/>
                  </a:moveTo>
                  <a:lnTo>
                    <a:pt x="1071669" y="0"/>
                  </a:lnTo>
                  <a:cubicBezTo>
                    <a:pt x="1078340" y="0"/>
                    <a:pt x="1084737" y="2650"/>
                    <a:pt x="1089454" y="7367"/>
                  </a:cubicBezTo>
                  <a:cubicBezTo>
                    <a:pt x="1094171" y="12084"/>
                    <a:pt x="1096821" y="18481"/>
                    <a:pt x="1096821" y="25152"/>
                  </a:cubicBezTo>
                  <a:lnTo>
                    <a:pt x="1096821" y="496264"/>
                  </a:lnTo>
                  <a:cubicBezTo>
                    <a:pt x="1096821" y="502935"/>
                    <a:pt x="1094171" y="509333"/>
                    <a:pt x="1089454" y="514049"/>
                  </a:cubicBezTo>
                  <a:cubicBezTo>
                    <a:pt x="1084737" y="518766"/>
                    <a:pt x="1078340" y="521416"/>
                    <a:pt x="1071669" y="521416"/>
                  </a:cubicBezTo>
                  <a:lnTo>
                    <a:pt x="25152" y="521416"/>
                  </a:lnTo>
                  <a:cubicBezTo>
                    <a:pt x="18481" y="521416"/>
                    <a:pt x="12084" y="518766"/>
                    <a:pt x="7367" y="514049"/>
                  </a:cubicBezTo>
                  <a:cubicBezTo>
                    <a:pt x="2650" y="509333"/>
                    <a:pt x="0" y="502935"/>
                    <a:pt x="0" y="496264"/>
                  </a:cubicBezTo>
                  <a:lnTo>
                    <a:pt x="0" y="25152"/>
                  </a:lnTo>
                  <a:cubicBezTo>
                    <a:pt x="0" y="18481"/>
                    <a:pt x="2650" y="12084"/>
                    <a:pt x="7367" y="7367"/>
                  </a:cubicBezTo>
                  <a:cubicBezTo>
                    <a:pt x="12084" y="2650"/>
                    <a:pt x="18481" y="0"/>
                    <a:pt x="2515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7765" r="0" b="-107765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-1478594" y="7325908"/>
            <a:ext cx="3073067" cy="3365578"/>
            <a:chOff x="0" y="0"/>
            <a:chExt cx="476099" cy="5214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6099" cy="521416"/>
            </a:xfrm>
            <a:custGeom>
              <a:avLst/>
              <a:gdLst/>
              <a:ahLst/>
              <a:cxnLst/>
              <a:rect r="r" b="b" t="t" l="l"/>
              <a:pathLst>
                <a:path h="521416" w="476099">
                  <a:moveTo>
                    <a:pt x="57943" y="0"/>
                  </a:moveTo>
                  <a:lnTo>
                    <a:pt x="418155" y="0"/>
                  </a:lnTo>
                  <a:cubicBezTo>
                    <a:pt x="433523" y="0"/>
                    <a:pt x="448261" y="6105"/>
                    <a:pt x="459127" y="16971"/>
                  </a:cubicBezTo>
                  <a:cubicBezTo>
                    <a:pt x="469994" y="27838"/>
                    <a:pt x="476099" y="42576"/>
                    <a:pt x="476099" y="57943"/>
                  </a:cubicBezTo>
                  <a:lnTo>
                    <a:pt x="476099" y="463473"/>
                  </a:lnTo>
                  <a:cubicBezTo>
                    <a:pt x="476099" y="478840"/>
                    <a:pt x="469994" y="493578"/>
                    <a:pt x="459127" y="504445"/>
                  </a:cubicBezTo>
                  <a:cubicBezTo>
                    <a:pt x="448261" y="515311"/>
                    <a:pt x="433523" y="521416"/>
                    <a:pt x="418155" y="521416"/>
                  </a:cubicBezTo>
                  <a:lnTo>
                    <a:pt x="57943" y="521416"/>
                  </a:lnTo>
                  <a:cubicBezTo>
                    <a:pt x="42576" y="521416"/>
                    <a:pt x="27838" y="515311"/>
                    <a:pt x="16971" y="504445"/>
                  </a:cubicBezTo>
                  <a:cubicBezTo>
                    <a:pt x="6105" y="493578"/>
                    <a:pt x="0" y="478840"/>
                    <a:pt x="0" y="463473"/>
                  </a:cubicBezTo>
                  <a:lnTo>
                    <a:pt x="0" y="57943"/>
                  </a:lnTo>
                  <a:cubicBezTo>
                    <a:pt x="0" y="42576"/>
                    <a:pt x="6105" y="27838"/>
                    <a:pt x="16971" y="16971"/>
                  </a:cubicBezTo>
                  <a:cubicBezTo>
                    <a:pt x="27838" y="6105"/>
                    <a:pt x="42576" y="0"/>
                    <a:pt x="5794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8481" r="0" b="-18481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10296506" y="4281232"/>
            <a:ext cx="6413125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 сайт имеет адаптивный дизайн, что позволяет легко использовать его на разных устройствах, включая мобильные телефоны и планшеты. Пользователи могут проходить тесты столько раз, сколько им нужно, что позволяет улучшать свои навыки и устранять ошибки.</a:t>
            </a:r>
          </a:p>
          <a:p>
            <a:pPr algn="l">
              <a:lnSpc>
                <a:spcPts val="34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360570" y="3055036"/>
            <a:ext cx="6519514" cy="69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9"/>
              </a:lnSpc>
              <a:spcBef>
                <a:spcPct val="0"/>
              </a:spcBef>
            </a:pPr>
            <a:r>
              <a:rPr lang="en-US" sz="5961" spc="-59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УДОБСТВО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77361" y="-3825947"/>
            <a:ext cx="10410531" cy="11331190"/>
          </a:xfrm>
          <a:custGeom>
            <a:avLst/>
            <a:gdLst/>
            <a:ahLst/>
            <a:cxnLst/>
            <a:rect r="r" b="b" t="t" l="l"/>
            <a:pathLst>
              <a:path h="11331190" w="10410531">
                <a:moveTo>
                  <a:pt x="0" y="0"/>
                </a:moveTo>
                <a:lnTo>
                  <a:pt x="10410532" y="0"/>
                </a:lnTo>
                <a:lnTo>
                  <a:pt x="10410532" y="11331190"/>
                </a:lnTo>
                <a:lnTo>
                  <a:pt x="0" y="1133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911361">
            <a:off x="15151964" y="8510760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2" y="0"/>
                </a:lnTo>
                <a:lnTo>
                  <a:pt x="4214672" y="4587398"/>
                </a:lnTo>
                <a:lnTo>
                  <a:pt x="0" y="458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44148" y="2246754"/>
            <a:ext cx="341403" cy="512105"/>
            <a:chOff x="0" y="0"/>
            <a:chExt cx="4064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79161" y="2246754"/>
            <a:ext cx="341403" cy="512105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13678" y="2246754"/>
            <a:ext cx="341403" cy="512105"/>
            <a:chOff x="0" y="0"/>
            <a:chExt cx="4064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73399" y="4252194"/>
            <a:ext cx="70601" cy="5050064"/>
            <a:chOff x="0" y="0"/>
            <a:chExt cx="18594" cy="13300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594" cy="1330058"/>
            </a:xfrm>
            <a:custGeom>
              <a:avLst/>
              <a:gdLst/>
              <a:ahLst/>
              <a:cxnLst/>
              <a:rect r="r" b="b" t="t" l="l"/>
              <a:pathLst>
                <a:path h="1330058" w="18594">
                  <a:moveTo>
                    <a:pt x="0" y="0"/>
                  </a:moveTo>
                  <a:lnTo>
                    <a:pt x="18594" y="0"/>
                  </a:lnTo>
                  <a:lnTo>
                    <a:pt x="18594" y="1330058"/>
                  </a:lnTo>
                  <a:lnTo>
                    <a:pt x="0" y="1330058"/>
                  </a:lnTo>
                  <a:close/>
                </a:path>
              </a:pathLst>
            </a:custGeom>
            <a:solidFill>
              <a:srgbClr val="344CB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594" cy="1387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42395" y="4128369"/>
            <a:ext cx="6176992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 проект важен, потому что помогает пользователям эффективно готовиться к техническим собеседованиям, предлагая персонализированные тренировки, соответствующие их уровню знаний и выбранной специальности. Это решает проблему неподготовленности кандидатов, что часто приводит к неудачным собеседованиям и упущенным возможностям.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872278" y="1640302"/>
            <a:ext cx="4214672" cy="4587398"/>
          </a:xfrm>
          <a:custGeom>
            <a:avLst/>
            <a:gdLst/>
            <a:ahLst/>
            <a:cxnLst/>
            <a:rect r="r" b="b" t="t" l="l"/>
            <a:pathLst>
              <a:path h="4587398" w="4214672">
                <a:moveTo>
                  <a:pt x="0" y="0"/>
                </a:moveTo>
                <a:lnTo>
                  <a:pt x="4214673" y="0"/>
                </a:lnTo>
                <a:lnTo>
                  <a:pt x="4214673" y="4587398"/>
                </a:lnTo>
                <a:lnTo>
                  <a:pt x="0" y="458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81006" y="1558396"/>
            <a:ext cx="8974813" cy="81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99"/>
              </a:lnSpc>
              <a:spcBef>
                <a:spcPct val="0"/>
              </a:spcBef>
            </a:pPr>
            <a:r>
              <a:rPr lang="en-US" sz="6961" spc="-69">
                <a:solidFill>
                  <a:srgbClr val="4B55DC"/>
                </a:solidFill>
                <a:latin typeface="20db"/>
                <a:ea typeface="20db"/>
                <a:cs typeface="20db"/>
                <a:sym typeface="20db"/>
              </a:rPr>
              <a:t>ПОЧЕМУ МЫ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5819" y="3217156"/>
            <a:ext cx="6083568" cy="52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2474" spc="1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ВАЖНОСТЬ НАШЕГО ПРОЕКТА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7155" y="4161933"/>
            <a:ext cx="6176992" cy="471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Мы разработали весь проект в рамках хакатона, и смогли создать полноценную версию 1.0, а не просто MVP. В нашей команде было всего два человека, но мы вложили максимальные усилия, чтобы создать продукт, который работает без сбоев и багов.</a:t>
            </a:r>
          </a:p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Наш проект имеет адаптивный дизайн, который отлично выглядит как на мобильных устройствах, так и на десктопах. Мы сделали не только хорошую функциональность, но и приятный и удобный интерфейс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4036" y="3217156"/>
            <a:ext cx="6083568" cy="528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5"/>
              </a:lnSpc>
            </a:pPr>
            <a:r>
              <a:rPr lang="en-US" sz="2474" spc="1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ПОЧЕМУ ВЫ ВЫБИРАЕТЕ НАС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60946">
                <a:alpha val="100000"/>
              </a:srgbClr>
            </a:gs>
            <a:gs pos="100000">
              <a:srgbClr val="22053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62189" y="3064359"/>
            <a:ext cx="10387425" cy="302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355"/>
              </a:lnSpc>
              <a:spcBef>
                <a:spcPct val="0"/>
              </a:spcBef>
            </a:pPr>
            <a:r>
              <a:rPr lang="en-US" b="true" sz="24500" spc="-245">
                <a:solidFill>
                  <a:srgbClr val="4B55DC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310257" y="-3022322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8" y="0"/>
                </a:lnTo>
                <a:lnTo>
                  <a:pt x="6044198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538681" y="3110966"/>
            <a:ext cx="341403" cy="512105"/>
            <a:chOff x="0" y="0"/>
            <a:chExt cx="406400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73695" y="3110966"/>
            <a:ext cx="341403" cy="512105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008211" y="3110966"/>
            <a:ext cx="341403" cy="512105"/>
            <a:chOff x="0" y="0"/>
            <a:chExt cx="406400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6971" y="9002248"/>
            <a:ext cx="341403" cy="512105"/>
            <a:chOff x="0" y="0"/>
            <a:chExt cx="406400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1985" y="9002248"/>
            <a:ext cx="341403" cy="512105"/>
            <a:chOff x="0" y="0"/>
            <a:chExt cx="406400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6502" y="9002248"/>
            <a:ext cx="341403" cy="512105"/>
            <a:chOff x="0" y="0"/>
            <a:chExt cx="406400" cy="609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B55D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2032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396704">
            <a:off x="13857985" y="8141754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8" y="0"/>
                </a:lnTo>
                <a:lnTo>
                  <a:pt x="6044198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001089" y="4629819"/>
            <a:ext cx="6594958" cy="178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5"/>
              </a:lnSpc>
            </a:pPr>
            <a:r>
              <a:rPr lang="en-US" sz="12910" spc="-129">
                <a:solidFill>
                  <a:srgbClr val="4B55DC"/>
                </a:solidFill>
                <a:latin typeface="Holiday"/>
                <a:ea typeface="Holiday"/>
                <a:cs typeface="Holiday"/>
                <a:sym typeface="Holiday"/>
              </a:rPr>
              <a:t>For Attention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4701219">
            <a:off x="-156505" y="2031916"/>
            <a:ext cx="6044198" cy="6578718"/>
          </a:xfrm>
          <a:custGeom>
            <a:avLst/>
            <a:gdLst/>
            <a:ahLst/>
            <a:cxnLst/>
            <a:rect r="r" b="b" t="t" l="l"/>
            <a:pathLst>
              <a:path h="6578718" w="6044198">
                <a:moveTo>
                  <a:pt x="0" y="0"/>
                </a:moveTo>
                <a:lnTo>
                  <a:pt x="6044197" y="0"/>
                </a:lnTo>
                <a:lnTo>
                  <a:pt x="6044197" y="6578718"/>
                </a:lnTo>
                <a:lnTo>
                  <a:pt x="0" y="657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69533" y="942439"/>
            <a:ext cx="2964408" cy="697862"/>
            <a:chOff x="0" y="0"/>
            <a:chExt cx="3952544" cy="9304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22504"/>
              <a:ext cx="1570244" cy="885476"/>
            </a:xfrm>
            <a:custGeom>
              <a:avLst/>
              <a:gdLst/>
              <a:ahLst/>
              <a:cxnLst/>
              <a:rect r="r" b="b" t="t" l="l"/>
              <a:pathLst>
                <a:path h="885476" w="1570244">
                  <a:moveTo>
                    <a:pt x="0" y="0"/>
                  </a:moveTo>
                  <a:lnTo>
                    <a:pt x="1570244" y="0"/>
                  </a:lnTo>
                  <a:lnTo>
                    <a:pt x="1570244" y="885476"/>
                  </a:lnTo>
                  <a:lnTo>
                    <a:pt x="0" y="885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636951" y="47625"/>
              <a:ext cx="2315593" cy="88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LEVEL</a:t>
              </a:r>
            </a:p>
            <a:p>
              <a:pPr algn="l">
                <a:lnSpc>
                  <a:spcPts val="2494"/>
                </a:lnSpc>
              </a:pPr>
              <a:r>
                <a:rPr lang="en-US" sz="259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DAGdUE-dI-8</dc:identifier>
  <dcterms:modified xsi:type="dcterms:W3CDTF">2011-08-01T06:04:30Z</dcterms:modified>
  <cp:revision>1</cp:revision>
  <dc:title>LEVEL UP</dc:title>
</cp:coreProperties>
</file>